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9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EE0A-3A27-4AB8-9753-B51866D4076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7455-6379-4DFA-8527-B8B8105D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85794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каждым орденом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своя история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866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neuroka.ru/design/t_pct/1_2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8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4492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Слава героям!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3" descr="Орден Красного Знамени (общий вид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1714512" cy="35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00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429264"/>
            <a:ext cx="94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Орден Красного Знаме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214422"/>
            <a:ext cx="23812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сканирование004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714488"/>
            <a:ext cx="2317750" cy="28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78579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Учреждён </a:t>
            </a:r>
            <a:r>
              <a:rPr lang="ru-RU" b="1" dirty="0">
                <a:solidFill>
                  <a:schemeClr val="bg1"/>
                </a:solidFill>
              </a:rPr>
              <a:t>в 1924 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1071546"/>
            <a:ext cx="3785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Некрасса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Иванович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28572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Орден Красного Знамени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" name="~PP2340.WAV">
            <a:hlinkClick r:id="" action="ppaction://media"/>
          </p:cNvPr>
          <p:cNvPicPr>
            <a:picLocks noRot="1" noChangeAspect="1"/>
          </p:cNvPicPr>
          <p:nvPr>
            <a:wavAudioFile r:embed="rId1" name="~PP2340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174" y="4714884"/>
            <a:ext cx="4713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Кирилин Михаил Семенович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Славкин Василий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Прокофьевич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1" descr="Орден Ленина (общий вид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643050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msi cr500\Desktop\25841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530566" cy="37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71934" y="857232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Постников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Тихон Яковлевич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42918"/>
            <a:ext cx="300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Учреждён </a:t>
            </a:r>
            <a:r>
              <a:rPr lang="ru-RU" sz="2000" b="1" dirty="0">
                <a:solidFill>
                  <a:schemeClr val="bg1"/>
                </a:solidFill>
              </a:rPr>
              <a:t>в 1930 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357166"/>
            <a:ext cx="245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ОРДЕН ЛЕНИНА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00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714752"/>
            <a:ext cx="94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~PP2487.WAV">
            <a:hlinkClick r:id="" action="ppaction://media"/>
          </p:cNvPr>
          <p:cNvPicPr>
            <a:picLocks noRot="1" noChangeAspect="1"/>
          </p:cNvPicPr>
          <p:nvPr>
            <a:wavAudioFile r:embed="rId1" name="~PP2487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00042"/>
            <a:ext cx="3817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Орден Красной Звезды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Picture 1" descr="Орден Красной Звез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28559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003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643446"/>
            <a:ext cx="9493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429124" y="714356"/>
            <a:ext cx="500066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</a:rPr>
              <a:t>НАШИ ГЕРОИ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Аксиньин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Григорий Михайлович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Некрасса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Иванович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Лаврин Иван Гаврилович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Гостев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 Алексеевич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Рытов Григорий Тимофеевич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Стенькин Михаил Александрович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Казаков Михаил Матвеевич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Королев Павел Александрович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Шевырев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Михайлович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Казимов Иван Филиппович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 Игнатий Федорович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Тараканов Максим Семенович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14298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Учреждён </a:t>
            </a:r>
            <a:r>
              <a:rPr lang="ru-RU" b="1" dirty="0">
                <a:solidFill>
                  <a:schemeClr val="bg1"/>
                </a:solidFill>
              </a:rPr>
              <a:t>в 1930 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</a:p>
          <a:p>
            <a:endParaRPr lang="ru-RU" dirty="0"/>
          </a:p>
        </p:txBody>
      </p:sp>
      <p:pic>
        <p:nvPicPr>
          <p:cNvPr id="20" name="~PP3433.WAV">
            <a:hlinkClick r:id="" action="ppaction://media"/>
          </p:cNvPr>
          <p:cNvPicPr>
            <a:picLocks noRot="1" noChangeAspect="1"/>
          </p:cNvPicPr>
          <p:nvPr>
            <a:wavAudioFile r:embed="rId1" name="~PP343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2" name="Picture 4" descr="Орден Славы. I степень (общий вид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1832503" cy="37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Орден Славы. III степ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571612"/>
            <a:ext cx="23812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00430" y="214290"/>
            <a:ext cx="2267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Орден Славы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142984"/>
            <a:ext cx="30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Орден </a:t>
            </a:r>
            <a:r>
              <a:rPr lang="ru-RU" b="1" dirty="0" smtClean="0">
                <a:solidFill>
                  <a:schemeClr val="bg1"/>
                </a:solidFill>
              </a:rPr>
              <a:t>Славы. </a:t>
            </a:r>
            <a:r>
              <a:rPr lang="en-US" b="1" dirty="0" smtClean="0">
                <a:solidFill>
                  <a:schemeClr val="bg1"/>
                </a:solidFill>
              </a:rPr>
              <a:t>II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III степень</a:t>
            </a:r>
          </a:p>
        </p:txBody>
      </p:sp>
      <p:pic>
        <p:nvPicPr>
          <p:cNvPr id="16" name="Picture 3" descr="II степен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929330"/>
            <a:ext cx="94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III степен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643446"/>
            <a:ext cx="94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857620" y="1857364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НАШИ ГЕРОИ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2571744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b="1" dirty="0" smtClean="0">
                <a:solidFill>
                  <a:schemeClr val="bg1"/>
                </a:solidFill>
              </a:rPr>
              <a:t>Грингольц Ф. Н.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r>
              <a:rPr lang="ru-RU" sz="2400" b="1" dirty="0" smtClean="0">
                <a:solidFill>
                  <a:schemeClr val="bg1"/>
                </a:solidFill>
              </a:rPr>
              <a:t>ст.: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Елистратов И. 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Королев С. А.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Мещеряков Н. 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Кузнецов Н. Д.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71435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Орден Славы. I степень.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Учреждён </a:t>
            </a:r>
            <a:r>
              <a:rPr lang="ru-RU" b="1" dirty="0">
                <a:solidFill>
                  <a:schemeClr val="bg1"/>
                </a:solidFill>
              </a:rPr>
              <a:t>в 1943 году</a:t>
            </a:r>
          </a:p>
        </p:txBody>
      </p:sp>
      <p:pic>
        <p:nvPicPr>
          <p:cNvPr id="23" name="~PP3986.WAV">
            <a:hlinkClick r:id="" action="ppaction://media"/>
          </p:cNvPr>
          <p:cNvPicPr>
            <a:picLocks noRot="1" noChangeAspect="1"/>
          </p:cNvPicPr>
          <p:nvPr>
            <a:wavAudioFile r:embed="rId1" name="~PP398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4282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1" name="Picture 2" descr="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2692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00570"/>
            <a:ext cx="6826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57224" y="714356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Дата учреждения: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20 мая 1942 год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71736" y="285728"/>
            <a:ext cx="6367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ОТЕЧЕСТВЕННОЙ ВОЙНЫ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 степени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1571612"/>
            <a:ext cx="226215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НАШИ ГЕРОИ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rot="10800000" flipV="1">
            <a:off x="2786050" y="1277107"/>
            <a:ext cx="635795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Semibold" pitchFamily="34" charset="0"/>
                <a:ea typeface="Times New Roman" pitchFamily="18" charset="0"/>
                <a:cs typeface="Times New Roman" pitchFamily="18" charset="0"/>
              </a:rPr>
              <a:t>Лаврин Иван Гаврилович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Балонов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Виталий Филиппович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Семенов Яков Николаевич 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Михаил Федорович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юб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Митрофанов Александр Васильевич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~PP991.WAV">
            <a:hlinkClick r:id="" action="ppaction://media"/>
          </p:cNvPr>
          <p:cNvPicPr>
            <a:picLocks noRot="1" noChangeAspect="1"/>
          </p:cNvPicPr>
          <p:nvPr>
            <a:wavAudioFile r:embed="rId1" name="~PP99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2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142984"/>
            <a:ext cx="26527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86256"/>
            <a:ext cx="6826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00166" y="285728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ОРДЕН ОТЕЧЕСТВЕННОЙ ВОЙНЫ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 степени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785794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ГЕРОИ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57554" y="1357298"/>
            <a:ext cx="578644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Веретенников Анатолий Степанович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Хозяинов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 Павлович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Понякшин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Петр Алексеевич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Сарбаев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Афанасий Тимофеевич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Сарбаев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Герасим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тепанович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 Игнат Ф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едотович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Мещеряков Василий Степанович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~PP3551.WAV">
            <a:hlinkClick r:id="" action="ppaction://media"/>
          </p:cNvPr>
          <p:cNvPicPr>
            <a:picLocks noRot="1" noChangeAspect="1"/>
          </p:cNvPicPr>
          <p:nvPr>
            <a:wavAudioFile r:embed="rId1" name="~PP355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43372" y="1571612"/>
            <a:ext cx="52864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НАШИ ГЕРОИ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Славкин </a:t>
            </a:r>
            <a:r>
              <a:rPr lang="ru-RU" sz="2400" b="1" dirty="0" smtClean="0">
                <a:solidFill>
                  <a:schemeClr val="bg1"/>
                </a:solidFill>
              </a:rPr>
              <a:t>Василий Прокопьевич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Сарбаев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Афанасий Тимофеевич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Сарбаев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Константин </a:t>
            </a:r>
            <a:r>
              <a:rPr lang="ru-RU" sz="2400" b="1" dirty="0" err="1" smtClean="0">
                <a:solidFill>
                  <a:schemeClr val="bg1"/>
                </a:solidFill>
              </a:rPr>
              <a:t>Евдокимович</a:t>
            </a: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Елистратов</a:t>
            </a:r>
            <a:r>
              <a:rPr lang="ru-RU" sz="2400" b="1" dirty="0" smtClean="0">
                <a:solidFill>
                  <a:schemeClr val="bg1"/>
                </a:solidFill>
              </a:rPr>
              <a:t> Иван Михайлович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Казаков</a:t>
            </a:r>
            <a:r>
              <a:rPr lang="ru-RU" sz="2400" b="1" dirty="0" smtClean="0">
                <a:solidFill>
                  <a:schemeClr val="bg1"/>
                </a:solidFill>
              </a:rPr>
              <a:t> Михаил Матвеевич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Назаров Николай Ильич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0166" y="500042"/>
            <a:ext cx="657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 «ЗА БОЕВЫЕ ЗАСЛУГИ»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5720" y="1142984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Дата учреждения: 1938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33369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857760"/>
            <a:ext cx="6826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2756.WAV">
            <a:hlinkClick r:id="" action="ppaction://media"/>
          </p:cNvPr>
          <p:cNvPicPr>
            <a:picLocks noRot="1" noChangeAspect="1"/>
          </p:cNvPicPr>
          <p:nvPr>
            <a:wavAudioFile r:embed="rId1" name="~PP2756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33369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429256" y="928670"/>
            <a:ext cx="264320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НАШИ ГЕРОИ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Мещеряков Н. 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Кирилин М.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Семенов Я. Н.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Лаврин И.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Казимов В. 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Меженков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Ф.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Елистратов И. 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Исаев В.Ф.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28" y="0"/>
            <a:ext cx="564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МЕДАЛЬ «ЗА ОТВАГУ»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Дата учреждения: 1938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929198"/>
            <a:ext cx="856175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3237.WAV">
            <a:hlinkClick r:id="" action="ppaction://media"/>
          </p:cNvPr>
          <p:cNvPicPr>
            <a:picLocks noRot="1" noChangeAspect="1"/>
          </p:cNvPicPr>
          <p:nvPr>
            <a:wavAudioFile r:embed="rId1" name="~PP3237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177</Words>
  <Application>Microsoft Office PowerPoint</Application>
  <PresentationFormat>Экран (4:3)</PresentationFormat>
  <Paragraphs>81</Paragraphs>
  <Slides>10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 Semibold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1-4</dc:creator>
  <cp:lastModifiedBy>ISTORIA</cp:lastModifiedBy>
  <cp:revision>21</cp:revision>
  <dcterms:created xsi:type="dcterms:W3CDTF">2015-04-07T16:12:40Z</dcterms:created>
  <dcterms:modified xsi:type="dcterms:W3CDTF">2020-05-06T17:22:33Z</dcterms:modified>
</cp:coreProperties>
</file>